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80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61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8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2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8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4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8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96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3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32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95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A014-E260-460C-A782-9D11A9502703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4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2496343" y="1466057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lang="en-US" altLang="ja-JP" sz="440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30</a:t>
            </a:r>
            <a:r>
              <a:rPr lang="ja-JP" altLang="en-US" sz="440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</a:t>
            </a: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西日本肥満研究会</a:t>
            </a:r>
            <a:endParaRPr lang="en-US" altLang="ja-JP" sz="4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ＣＯＩ開示</a:t>
            </a:r>
            <a:endParaRPr lang="en-US" altLang="ja-JP" sz="4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496343" y="3259932"/>
            <a:ext cx="7199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筆頭発表者名：○○　○○</a:t>
            </a: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2783681" y="4315619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演題発表に関連し、開示すべき</a:t>
            </a:r>
            <a:r>
              <a:rPr lang="en-US" altLang="ja-JP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COI</a:t>
            </a:r>
            <a:r>
              <a:rPr lang="ja-JP" altLang="en-US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関係にある企業などはありません。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75618" y="908050"/>
            <a:ext cx="8640763" cy="50419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536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HGSｺﾞｼｯｸM</vt:lpstr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staff2</dc:creator>
  <cp:lastModifiedBy>staff2</cp:lastModifiedBy>
  <cp:revision>6</cp:revision>
  <dcterms:created xsi:type="dcterms:W3CDTF">2017-09-01T04:51:15Z</dcterms:created>
  <dcterms:modified xsi:type="dcterms:W3CDTF">2023-03-27T04:33:36Z</dcterms:modified>
</cp:coreProperties>
</file>